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Average"/>
      <p:regular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Average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Oswald-bold.fntdata"/><Relationship Id="rId6" Type="http://schemas.openxmlformats.org/officeDocument/2006/relationships/slide" Target="slides/slide2.xml"/><Relationship Id="rId18" Type="http://schemas.openxmlformats.org/officeDocument/2006/relationships/font" Target="fonts/Oswal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jpg>
</file>

<file path=ppt/media/image07.png>
</file>

<file path=ppt/media/image08.png>
</file>

<file path=ppt/media/image09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Given a 24 hour period onl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8560A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6.jpg"/><Relationship Id="rId4" Type="http://schemas.openxmlformats.org/officeDocument/2006/relationships/image" Target="../media/image04.png"/><Relationship Id="rId5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0.png"/><Relationship Id="rId4" Type="http://schemas.openxmlformats.org/officeDocument/2006/relationships/image" Target="../media/image02.png"/><Relationship Id="rId11" Type="http://schemas.openxmlformats.org/officeDocument/2006/relationships/image" Target="../media/image11.jpg"/><Relationship Id="rId10" Type="http://schemas.openxmlformats.org/officeDocument/2006/relationships/image" Target="../media/image12.jpg"/><Relationship Id="rId9" Type="http://schemas.openxmlformats.org/officeDocument/2006/relationships/image" Target="../media/image09.png"/><Relationship Id="rId5" Type="http://schemas.openxmlformats.org/officeDocument/2006/relationships/image" Target="../media/image08.png"/><Relationship Id="rId6" Type="http://schemas.openxmlformats.org/officeDocument/2006/relationships/image" Target="../media/image07.png"/><Relationship Id="rId7" Type="http://schemas.openxmlformats.org/officeDocument/2006/relationships/image" Target="../media/image10.png"/><Relationship Id="rId8" Type="http://schemas.openxmlformats.org/officeDocument/2006/relationships/image" Target="../media/image0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Audio Texture Way Find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</a:rPr>
              <a:t>TAMU Diversity Accessibility Hackathon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We Made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reen Shot 2017-02-18 at 2.45.40 PM.png"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238" y="1017725"/>
            <a:ext cx="2160160" cy="3966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2-18 at 2.47.54 PM.png"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0950" y="1019486"/>
            <a:ext cx="2160150" cy="39626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2-18 at 2.48.27 PM.png" id="125" name="Shape 1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1975" y="1019475"/>
            <a:ext cx="2160150" cy="3959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Interdisciplinary Collaboration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Computer Science (College of Engineering), Computer Engineering (College of Engineering), Technology Management (College of Education), Architecture (College of Architecture)</a:t>
            </a:r>
          </a:p>
          <a:p>
            <a:pPr indent="-6985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6985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 combination of of our fields in Architecture and Technology has allowed us to produce something greater than we could have created individually. The application calls for a physical change to the layout of the building to improve accommodations for the blind and visually impaired.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Where Can We Go With This?</a:t>
            </a:r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lang="en"/>
              <a:t>Navigation to </a:t>
            </a:r>
            <a:r>
              <a:rPr lang="en"/>
              <a:t>exist</a:t>
            </a:r>
            <a:r>
              <a:rPr lang="en"/>
              <a:t> in emergency situations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Include building across Texas A&amp;M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Add to a database of objects, obstacles, and paths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Increased loc</a:t>
            </a:r>
            <a:r>
              <a:rPr lang="en"/>
              <a:t>ation tracking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Can be used in the workplace to give employers more incentive to hire.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Challenge-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 sz="3600"/>
              <a:t>Improve navigational accessibility for visually impaired students around campus.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Solution-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Using new physical Construct a mixed tech and physical framework to assist users to more easily navigate new and changing spaces around campus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OUND FLOOR.png"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40887"/>
            <a:ext cx="8839203" cy="3698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+2.jpg"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75" y="94225"/>
            <a:ext cx="3807150" cy="15931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ird floor.png" id="89" name="Shape 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8425" y="1775191"/>
            <a:ext cx="3807150" cy="15931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urth floor.png" id="90" name="Shape 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4624" y="3456145"/>
            <a:ext cx="3807088" cy="159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ont with new raMPS.png"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4701" y="369664"/>
            <a:ext cx="6494601" cy="440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311700" y="258825"/>
            <a:ext cx="2853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Materials</a:t>
            </a:r>
          </a:p>
        </p:txBody>
      </p:sp>
      <p:sp>
        <p:nvSpPr>
          <p:cNvPr id="101" name="Shape 101"/>
          <p:cNvSpPr txBox="1"/>
          <p:nvPr>
            <p:ph type="title"/>
          </p:nvPr>
        </p:nvSpPr>
        <p:spPr>
          <a:xfrm>
            <a:off x="4257737" y="258825"/>
            <a:ext cx="2853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Texture Patterns</a:t>
            </a:r>
          </a:p>
        </p:txBody>
      </p:sp>
      <p:pic>
        <p:nvPicPr>
          <p:cNvPr descr="Entance-Exit.png"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8525" y="1017725"/>
            <a:ext cx="1150925" cy="1150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tudy Spaces.png" id="103" name="Shape 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8526" y="2449075"/>
            <a:ext cx="1150925" cy="11509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ook Stacks.png" id="104" name="Shape 1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8525" y="3880450"/>
            <a:ext cx="1150925" cy="1150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odes.png" id="105" name="Shape 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09062" y="1017725"/>
            <a:ext cx="1150924" cy="11509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trooms.png" id="106" name="Shape 10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09062" y="2449087"/>
            <a:ext cx="1150924" cy="11509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levator.png" id="107" name="Shape 10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09062" y="3880425"/>
            <a:ext cx="1150925" cy="11475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vers.png" id="108" name="Shape 10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111325" y="2244850"/>
            <a:ext cx="1559375" cy="15593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th floor render.jpg" id="109" name="Shape 10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11705" y="1186949"/>
            <a:ext cx="2339640" cy="1559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xterior seating render.jpg" id="110" name="Shape 11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11700" y="3114722"/>
            <a:ext cx="2339650" cy="155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Benefits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The new system can be used without fear of getting lost, granting a greater confidence to students who may otherwise be unwilling to go.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Schools willing to implement this will give greater opportunity to students with disabilities.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